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8A6085-F03B-4B5E-9F38-F1DC08E2C211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D220C7-B222-49A9-9B2B-D363ECA709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24200"/>
          </a:xfrm>
        </p:spPr>
        <p:txBody>
          <a:bodyPr/>
          <a:lstStyle/>
          <a:p>
            <a:endParaRPr lang="en-US" sz="5400" dirty="0" smtClean="0"/>
          </a:p>
          <a:p>
            <a:r>
              <a:rPr lang="en-US" sz="5400" dirty="0" smtClean="0"/>
              <a:t>Basic Bus Model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Leadership/ communication and commitment</a:t>
            </a:r>
          </a:p>
        </p:txBody>
      </p:sp>
    </p:spTree>
    <p:extLst>
      <p:ext uri="{BB962C8B-B14F-4D97-AF65-F5344CB8AC3E}">
        <p14:creationId xmlns:p14="http://schemas.microsoft.com/office/powerpoint/2010/main" val="266864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What's NEW,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Following the New format of SDE Basic bus:</a:t>
            </a:r>
          </a:p>
          <a:p>
            <a:endParaRPr lang="en-US" sz="4000" dirty="0"/>
          </a:p>
          <a:p>
            <a:r>
              <a:rPr lang="en-US" sz="4000" dirty="0" smtClean="0"/>
              <a:t>Listing all required language included options:</a:t>
            </a:r>
          </a:p>
          <a:p>
            <a:endParaRPr lang="en-US" sz="4000" dirty="0"/>
          </a:p>
          <a:p>
            <a:r>
              <a:rPr lang="en-US" sz="4000" dirty="0" smtClean="0"/>
              <a:t>Type A, C and FE</a:t>
            </a:r>
          </a:p>
          <a:p>
            <a:endParaRPr lang="en-US" sz="40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Date: July 1,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Don’t ask what you can do for your document, but what this document can do for you! </a:t>
            </a:r>
          </a:p>
          <a:p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2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Model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8768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Set up like a Menu,</a:t>
            </a:r>
          </a:p>
          <a:p>
            <a:pPr lvl="1"/>
            <a:r>
              <a:rPr lang="en-US" sz="3200" dirty="0" smtClean="0"/>
              <a:t>Bid what you want,</a:t>
            </a:r>
          </a:p>
          <a:p>
            <a:pPr lvl="2"/>
            <a:r>
              <a:rPr lang="en-US" sz="3200" dirty="0" smtClean="0"/>
              <a:t>Copy the model,</a:t>
            </a:r>
          </a:p>
          <a:p>
            <a:pPr lvl="3"/>
            <a:r>
              <a:rPr lang="en-US" sz="3200" dirty="0" smtClean="0"/>
              <a:t>Fill in the blanks,</a:t>
            </a:r>
          </a:p>
          <a:p>
            <a:pPr lvl="4"/>
            <a:r>
              <a:rPr lang="en-US" sz="3200" dirty="0" smtClean="0"/>
              <a:t>Don’t forget the yes and no’s. </a:t>
            </a:r>
          </a:p>
          <a:p>
            <a:pPr lvl="2"/>
            <a:endParaRPr lang="en-US" sz="3200" dirty="0"/>
          </a:p>
          <a:p>
            <a:pPr lvl="2"/>
            <a:r>
              <a:rPr lang="en-US" sz="3200" dirty="0" smtClean="0"/>
              <a:t>Follow Idaho code 67-2806.</a:t>
            </a:r>
          </a:p>
          <a:p>
            <a:pPr lvl="2"/>
            <a:endParaRPr lang="en-US" sz="3200" dirty="0"/>
          </a:p>
          <a:p>
            <a:pPr marL="594360" lvl="2" indent="0">
              <a:buNone/>
            </a:pPr>
            <a:endParaRPr lang="en-US" sz="3200" dirty="0" smtClean="0"/>
          </a:p>
          <a:p>
            <a:pPr marL="868680" lvl="3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943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looks like: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19250"/>
            <a:ext cx="7924799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3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Let’s take a look at It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Doug Scott, </a:t>
            </a:r>
          </a:p>
          <a:p>
            <a:endParaRPr lang="en-US" sz="4800" dirty="0"/>
          </a:p>
          <a:p>
            <a:pPr marL="320040" lvl="1" indent="0">
              <a:buNone/>
            </a:pPr>
            <a:r>
              <a:rPr lang="en-US" sz="4600" dirty="0" smtClean="0"/>
              <a:t>SDE transportation Director. 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40331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110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Leadership/ communication and commitment</vt:lpstr>
      <vt:lpstr>What's NEW, </vt:lpstr>
      <vt:lpstr>Effective Date: July 1, 2015</vt:lpstr>
      <vt:lpstr>Model</vt:lpstr>
      <vt:lpstr>What is looks like:</vt:lpstr>
      <vt:lpstr>Let’s take a look at It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Leadership/ communication and commitment</dc:title>
  <dc:creator>Virginia Overland</dc:creator>
  <cp:lastModifiedBy>Peggy Kesner</cp:lastModifiedBy>
  <cp:revision>5</cp:revision>
  <dcterms:created xsi:type="dcterms:W3CDTF">2015-06-08T19:04:56Z</dcterms:created>
  <dcterms:modified xsi:type="dcterms:W3CDTF">2015-06-17T17:24:38Z</dcterms:modified>
</cp:coreProperties>
</file>